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72152-58F6-48D5-B957-5739BA6427F6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1264C-7BF4-402E-B860-D9DF2939B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5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/>
              <a:t>※過去実績がない場合は、商品写真と店舗やwebでの売上実績を記載してください。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/>
              <a:t>※プロモーション等の物販用途ではない場合、過去イベント実績の様子がわかる写真と目標に対しての結果（例：フォロワー数が1.5倍増加）をご記載ください。</a:t>
            </a:r>
            <a:endParaRPr/>
          </a:p>
        </p:txBody>
      </p:sp>
      <p:sp>
        <p:nvSpPr>
          <p:cNvPr id="171" name="Google Shape;17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F32A83-0B6F-384C-1855-DDFFA3560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2FF6C1-9E2B-E653-ADC9-9ED25D291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F7E855-8113-393D-57F9-76F9A7B6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B0F-5CAF-4E79-8D03-F28442FBE869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CE6D09-00A5-66FA-3B49-E2CB792F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5D4817-C390-7BAE-2812-EDF97172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45DB-ED6F-4DB0-B70B-68B9D8FA8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95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D277C6-24F7-7C6A-4C39-EFE89E42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369704-F20E-98BE-326F-0A098A791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40CC3-3749-E889-7757-8F5A7F74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B0F-5CAF-4E79-8D03-F28442FBE869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519A8B-5481-1D4B-6919-2AE55025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0B95CC-1B08-955E-22E8-50FA9D69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45DB-ED6F-4DB0-B70B-68B9D8FA8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67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89B2A83-9921-14CE-8816-198EC6F28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95E997-305D-93E4-5BD5-1CD8734FD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6E517-2441-9391-A5D0-F0C0B5B2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B0F-5CAF-4E79-8D03-F28442FBE869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34C290-FB5C-0D0C-6E76-F1A5A2E0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23C666-E7D0-6560-BC3A-12DB04E6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45DB-ED6F-4DB0-B70B-68B9D8FA8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53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表紙">
  <p:cSld name="表紙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587376" y="2661978"/>
            <a:ext cx="5211258" cy="78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587376" y="3646488"/>
            <a:ext cx="521125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846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見出しのみ">
  <p:cSld name="見出しのみ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336000" y="552164"/>
            <a:ext cx="1152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10624193" y="6434684"/>
            <a:ext cx="936625" cy="2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21" name="Google Shape;21;p13"/>
          <p:cNvCxnSpPr/>
          <p:nvPr/>
        </p:nvCxnSpPr>
        <p:spPr>
          <a:xfrm>
            <a:off x="0" y="6305835"/>
            <a:ext cx="12202274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1321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商品一覧（4つ、説明あり）">
  <p:cSld name="商品一覧（4つ、説明あり）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sldNum" idx="12"/>
          </p:nvPr>
        </p:nvSpPr>
        <p:spPr>
          <a:xfrm>
            <a:off x="10624193" y="6434684"/>
            <a:ext cx="936625" cy="2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4" name="Google Shape;24;p14"/>
          <p:cNvSpPr>
            <a:spLocks noGrp="1"/>
          </p:cNvSpPr>
          <p:nvPr>
            <p:ph type="pic" idx="2"/>
          </p:nvPr>
        </p:nvSpPr>
        <p:spPr>
          <a:xfrm>
            <a:off x="477813" y="1464251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336000" y="552164"/>
            <a:ext cx="1152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6" name="Google Shape;26;p14"/>
          <p:cNvCxnSpPr/>
          <p:nvPr/>
        </p:nvCxnSpPr>
        <p:spPr>
          <a:xfrm>
            <a:off x="0" y="6305835"/>
            <a:ext cx="12202274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3248309" y="1466669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3"/>
          </p:nvPr>
        </p:nvSpPr>
        <p:spPr>
          <a:xfrm>
            <a:off x="3248309" y="2179277"/>
            <a:ext cx="2729410" cy="126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4"/>
          </p:nvPr>
        </p:nvSpPr>
        <p:spPr>
          <a:xfrm>
            <a:off x="3248309" y="1824783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>
            <a:spLocks noGrp="1"/>
          </p:cNvSpPr>
          <p:nvPr>
            <p:ph type="pic" idx="5"/>
          </p:nvPr>
        </p:nvSpPr>
        <p:spPr>
          <a:xfrm>
            <a:off x="6214283" y="1464251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" name="Google Shape;31;p14"/>
          <p:cNvSpPr txBox="1">
            <a:spLocks noGrp="1"/>
          </p:cNvSpPr>
          <p:nvPr>
            <p:ph type="body" idx="6"/>
          </p:nvPr>
        </p:nvSpPr>
        <p:spPr>
          <a:xfrm>
            <a:off x="8984779" y="1466669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7"/>
          </p:nvPr>
        </p:nvSpPr>
        <p:spPr>
          <a:xfrm>
            <a:off x="8984779" y="2179277"/>
            <a:ext cx="2729410" cy="126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8"/>
          </p:nvPr>
        </p:nvSpPr>
        <p:spPr>
          <a:xfrm>
            <a:off x="8984779" y="1824783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>
            <a:spLocks noGrp="1"/>
          </p:cNvSpPr>
          <p:nvPr>
            <p:ph type="pic" idx="9"/>
          </p:nvPr>
        </p:nvSpPr>
        <p:spPr>
          <a:xfrm>
            <a:off x="477813" y="3824850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14"/>
          <p:cNvSpPr txBox="1">
            <a:spLocks noGrp="1"/>
          </p:cNvSpPr>
          <p:nvPr>
            <p:ph type="body" idx="13"/>
          </p:nvPr>
        </p:nvSpPr>
        <p:spPr>
          <a:xfrm>
            <a:off x="3248309" y="3827268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4"/>
          </p:nvPr>
        </p:nvSpPr>
        <p:spPr>
          <a:xfrm>
            <a:off x="3248309" y="4539876"/>
            <a:ext cx="2729410" cy="126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5"/>
          </p:nvPr>
        </p:nvSpPr>
        <p:spPr>
          <a:xfrm>
            <a:off x="3248309" y="4185382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4"/>
          <p:cNvSpPr>
            <a:spLocks noGrp="1"/>
          </p:cNvSpPr>
          <p:nvPr>
            <p:ph type="pic" idx="16"/>
          </p:nvPr>
        </p:nvSpPr>
        <p:spPr>
          <a:xfrm>
            <a:off x="6214283" y="3824096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" name="Google Shape;39;p14"/>
          <p:cNvSpPr txBox="1">
            <a:spLocks noGrp="1"/>
          </p:cNvSpPr>
          <p:nvPr>
            <p:ph type="body" idx="17"/>
          </p:nvPr>
        </p:nvSpPr>
        <p:spPr>
          <a:xfrm>
            <a:off x="8984779" y="3826514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8"/>
          </p:nvPr>
        </p:nvSpPr>
        <p:spPr>
          <a:xfrm>
            <a:off x="8984779" y="4539122"/>
            <a:ext cx="2729410" cy="126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9"/>
          </p:nvPr>
        </p:nvSpPr>
        <p:spPr>
          <a:xfrm>
            <a:off x="8984779" y="4184628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246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商品一覧（8つ）">
  <p:cSld name="商品一覧（8つ）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0624193" y="6434684"/>
            <a:ext cx="936625" cy="2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4" name="Google Shape;44;p15"/>
          <p:cNvSpPr>
            <a:spLocks noGrp="1"/>
          </p:cNvSpPr>
          <p:nvPr>
            <p:ph type="pic" idx="2"/>
          </p:nvPr>
        </p:nvSpPr>
        <p:spPr>
          <a:xfrm>
            <a:off x="477813" y="1464251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45" name="Google Shape;45;p15"/>
          <p:cNvCxnSpPr/>
          <p:nvPr/>
        </p:nvCxnSpPr>
        <p:spPr>
          <a:xfrm>
            <a:off x="0" y="6305835"/>
            <a:ext cx="12202274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477813" y="3452708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>
            <a:spLocks noGrp="1"/>
          </p:cNvSpPr>
          <p:nvPr>
            <p:ph type="pic" idx="3"/>
          </p:nvPr>
        </p:nvSpPr>
        <p:spPr>
          <a:xfrm>
            <a:off x="477813" y="3824850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" name="Google Shape;48;p15"/>
          <p:cNvSpPr txBox="1">
            <a:spLocks noGrp="1"/>
          </p:cNvSpPr>
          <p:nvPr>
            <p:ph type="body" idx="4"/>
          </p:nvPr>
        </p:nvSpPr>
        <p:spPr>
          <a:xfrm>
            <a:off x="477813" y="5814566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5"/>
          <p:cNvSpPr>
            <a:spLocks noGrp="1"/>
          </p:cNvSpPr>
          <p:nvPr>
            <p:ph type="pic" idx="5"/>
          </p:nvPr>
        </p:nvSpPr>
        <p:spPr>
          <a:xfrm>
            <a:off x="3337127" y="1472768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15"/>
          <p:cNvSpPr txBox="1">
            <a:spLocks noGrp="1"/>
          </p:cNvSpPr>
          <p:nvPr>
            <p:ph type="body" idx="6"/>
          </p:nvPr>
        </p:nvSpPr>
        <p:spPr>
          <a:xfrm>
            <a:off x="3337127" y="3461225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5"/>
          <p:cNvSpPr>
            <a:spLocks noGrp="1"/>
          </p:cNvSpPr>
          <p:nvPr>
            <p:ph type="pic" idx="7"/>
          </p:nvPr>
        </p:nvSpPr>
        <p:spPr>
          <a:xfrm>
            <a:off x="3337127" y="3833367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2" name="Google Shape;52;p15"/>
          <p:cNvSpPr txBox="1">
            <a:spLocks noGrp="1"/>
          </p:cNvSpPr>
          <p:nvPr>
            <p:ph type="body" idx="8"/>
          </p:nvPr>
        </p:nvSpPr>
        <p:spPr>
          <a:xfrm>
            <a:off x="3337127" y="5823083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>
            <a:spLocks noGrp="1"/>
          </p:cNvSpPr>
          <p:nvPr>
            <p:ph type="pic" idx="9"/>
          </p:nvPr>
        </p:nvSpPr>
        <p:spPr>
          <a:xfrm>
            <a:off x="6213276" y="1464251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" name="Google Shape;54;p15"/>
          <p:cNvSpPr txBox="1">
            <a:spLocks noGrp="1"/>
          </p:cNvSpPr>
          <p:nvPr>
            <p:ph type="body" idx="13"/>
          </p:nvPr>
        </p:nvSpPr>
        <p:spPr>
          <a:xfrm>
            <a:off x="6213276" y="3452708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>
            <a:spLocks noGrp="1"/>
          </p:cNvSpPr>
          <p:nvPr>
            <p:ph type="pic" idx="14"/>
          </p:nvPr>
        </p:nvSpPr>
        <p:spPr>
          <a:xfrm>
            <a:off x="6213276" y="3824850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" name="Google Shape;56;p15"/>
          <p:cNvSpPr txBox="1">
            <a:spLocks noGrp="1"/>
          </p:cNvSpPr>
          <p:nvPr>
            <p:ph type="body" idx="15"/>
          </p:nvPr>
        </p:nvSpPr>
        <p:spPr>
          <a:xfrm>
            <a:off x="6213276" y="5814566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>
            <a:spLocks noGrp="1"/>
          </p:cNvSpPr>
          <p:nvPr>
            <p:ph type="pic" idx="16"/>
          </p:nvPr>
        </p:nvSpPr>
        <p:spPr>
          <a:xfrm>
            <a:off x="9089425" y="1464251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" name="Google Shape;58;p15"/>
          <p:cNvSpPr txBox="1">
            <a:spLocks noGrp="1"/>
          </p:cNvSpPr>
          <p:nvPr>
            <p:ph type="body" idx="17"/>
          </p:nvPr>
        </p:nvSpPr>
        <p:spPr>
          <a:xfrm>
            <a:off x="9089425" y="3452708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>
            <a:spLocks noGrp="1"/>
          </p:cNvSpPr>
          <p:nvPr>
            <p:ph type="pic" idx="18"/>
          </p:nvPr>
        </p:nvSpPr>
        <p:spPr>
          <a:xfrm>
            <a:off x="9089425" y="3824850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" name="Google Shape;60;p15"/>
          <p:cNvSpPr txBox="1">
            <a:spLocks noGrp="1"/>
          </p:cNvSpPr>
          <p:nvPr>
            <p:ph type="body" idx="19"/>
          </p:nvPr>
        </p:nvSpPr>
        <p:spPr>
          <a:xfrm>
            <a:off x="9089425" y="5814566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36000" y="552164"/>
            <a:ext cx="1152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180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展開イメージ">
  <p:cSld name="展開イメージ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10624193" y="6434684"/>
            <a:ext cx="936625" cy="2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4" name="Google Shape;64;p16"/>
          <p:cNvSpPr>
            <a:spLocks noGrp="1"/>
          </p:cNvSpPr>
          <p:nvPr>
            <p:ph type="pic" idx="2"/>
          </p:nvPr>
        </p:nvSpPr>
        <p:spPr>
          <a:xfrm>
            <a:off x="672862" y="1368498"/>
            <a:ext cx="5340897" cy="400567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65" name="Google Shape;65;p16"/>
          <p:cNvCxnSpPr/>
          <p:nvPr/>
        </p:nvCxnSpPr>
        <p:spPr>
          <a:xfrm>
            <a:off x="0" y="6305835"/>
            <a:ext cx="12202274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672861" y="5519702"/>
            <a:ext cx="5340897" cy="65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36000" y="552164"/>
            <a:ext cx="1152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>
            <a:spLocks noGrp="1"/>
          </p:cNvSpPr>
          <p:nvPr>
            <p:ph type="pic" idx="3"/>
          </p:nvPr>
        </p:nvSpPr>
        <p:spPr>
          <a:xfrm>
            <a:off x="6219921" y="1368498"/>
            <a:ext cx="5340897" cy="400567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" name="Google Shape;69;p16"/>
          <p:cNvSpPr txBox="1">
            <a:spLocks noGrp="1"/>
          </p:cNvSpPr>
          <p:nvPr>
            <p:ph type="body" idx="4"/>
          </p:nvPr>
        </p:nvSpPr>
        <p:spPr>
          <a:xfrm>
            <a:off x="6219921" y="5519702"/>
            <a:ext cx="5340897" cy="65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08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過去実績">
  <p:cSld name="過去実績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10624193" y="6434684"/>
            <a:ext cx="936625" cy="2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72" name="Google Shape;72;p17"/>
          <p:cNvSpPr>
            <a:spLocks noGrp="1"/>
          </p:cNvSpPr>
          <p:nvPr>
            <p:ph type="pic" idx="2"/>
          </p:nvPr>
        </p:nvSpPr>
        <p:spPr>
          <a:xfrm>
            <a:off x="728021" y="2857440"/>
            <a:ext cx="3512089" cy="26340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73" name="Google Shape;73;p17"/>
          <p:cNvCxnSpPr/>
          <p:nvPr/>
        </p:nvCxnSpPr>
        <p:spPr>
          <a:xfrm>
            <a:off x="0" y="6305835"/>
            <a:ext cx="12202274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36000" y="552164"/>
            <a:ext cx="1152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>
            <a:spLocks noGrp="1"/>
          </p:cNvSpPr>
          <p:nvPr>
            <p:ph type="pic" idx="3"/>
          </p:nvPr>
        </p:nvSpPr>
        <p:spPr>
          <a:xfrm>
            <a:off x="4360592" y="2857440"/>
            <a:ext cx="3512089" cy="26340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17"/>
          <p:cNvSpPr>
            <a:spLocks noGrp="1"/>
          </p:cNvSpPr>
          <p:nvPr>
            <p:ph type="pic" idx="4"/>
          </p:nvPr>
        </p:nvSpPr>
        <p:spPr>
          <a:xfrm>
            <a:off x="7993162" y="2857440"/>
            <a:ext cx="3512089" cy="26340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456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7B2C59-567D-4BF0-9859-C7909900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257C64-3ED6-E6FE-7AC7-601285C62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1A0807-9803-74B9-C3A7-3A9EC506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B0F-5CAF-4E79-8D03-F28442FBE869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652C66-6C16-25F4-611A-5F19CD6B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E33123-953B-F11E-8200-14D3F133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45DB-ED6F-4DB0-B70B-68B9D8FA8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60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290E41-4AD2-4B27-C067-20123C21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0334A4-1C19-12B7-BFCE-1349C7210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BDA214-72DF-D32A-241A-2234AD60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B0F-5CAF-4E79-8D03-F28442FBE869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85FB4C-3D11-A4FD-07A0-DD88CE11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22719E-346C-C527-616E-55719ED0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45DB-ED6F-4DB0-B70B-68B9D8FA8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13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39B7BC-431F-4AB0-3BAB-018BB376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8FC848-3755-61C2-D52F-CD86E9A98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4E9A4D-7B1C-71C5-2318-958AF0DB9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0B95C7-1B6B-2626-D98C-89A8DDD0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B0F-5CAF-4E79-8D03-F28442FBE869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089332-FB57-22C9-5FC7-10C66675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20B06E-DF62-3F28-E50D-1BEB1596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45DB-ED6F-4DB0-B70B-68B9D8FA8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17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AE8B32-2A91-71AE-0FA5-831D801F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E3CBE0-70D3-011D-CC07-EF1A4AC6E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C068CE1-0F9E-0ED2-3F21-9478CB018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6C08D86-25D2-0941-B7E5-A92B979F0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7D9D7F4-8DC3-53C7-E444-D3027E448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CD803DC-F438-DD3B-3536-69D7CEC3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B0F-5CAF-4E79-8D03-F28442FBE869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AC7885-A32B-2034-A1F1-FE5A8489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828F0A5-C54F-8D6F-45B5-061E36AB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45DB-ED6F-4DB0-B70B-68B9D8FA8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66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21B148-E4C0-DF3B-0845-52047DA6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BBF1A7A-3CD2-17C0-6424-971226CB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B0F-5CAF-4E79-8D03-F28442FBE869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B9578EE-CE92-D33E-6560-B836BF15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F773B3-6A12-EE6C-092A-05A32670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45DB-ED6F-4DB0-B70B-68B9D8FA8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8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FECDF77-34A7-F83A-718B-3265FC0A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B0F-5CAF-4E79-8D03-F28442FBE869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E3E8CB8-BBCC-3A97-71A6-153C6010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6189F9-9FC5-F47F-7D1A-6D08556C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45DB-ED6F-4DB0-B70B-68B9D8FA8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47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4F011F-CF37-E35E-7CB9-90930092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39B9B4-EAFF-E365-5CCB-65B51F8CF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1A1225-1597-D2D8-10A8-6A5C311C6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B7C68A-710C-6E7F-5E8E-38D72D3C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B0F-5CAF-4E79-8D03-F28442FBE869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C3BFAF-C945-6543-6E91-DCE6F3893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07E381-5417-31E5-0B61-B4F831EB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45DB-ED6F-4DB0-B70B-68B9D8FA8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4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AC8797-B59C-7FD6-AD23-A374E09F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AE7211A-DF75-91EF-DFB1-E26406C17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5A082C-CC74-92CA-BB29-BB71D7CE7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6F89CA-41F4-D2F1-4D63-5FB91727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B0F-5CAF-4E79-8D03-F28442FBE869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DC41CBA-EEC5-2650-C9B6-8B60DE95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984B54-6A41-01D5-4CA6-C7ACE7DE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45DB-ED6F-4DB0-B70B-68B9D8FA8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2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3F17CBE-27FA-93D2-DCEF-B02EEC387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B63C15-0FC4-4A1E-6B6B-C3EADABD3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182A78-2220-357F-90EE-BAE5AA077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3E5B0F-5CAF-4E79-8D03-F28442FBE869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B95AD2-B533-04E3-0EE2-9E9E50ADD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ABDCEC-4854-D40D-523B-517117284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645DB-ED6F-4DB0-B70B-68B9D8FA8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72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title"/>
          </p:nvPr>
        </p:nvSpPr>
        <p:spPr>
          <a:xfrm>
            <a:off x="587376" y="2661978"/>
            <a:ext cx="7799242" cy="78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ja-JP" dirty="0"/>
              <a:t>出店企画書</a:t>
            </a:r>
            <a:r>
              <a:rPr lang="ja-JP" altLang="en-US" dirty="0"/>
              <a:t>（テンプレート）</a:t>
            </a:r>
            <a:endParaRPr dirty="0"/>
          </a:p>
        </p:txBody>
      </p:sp>
      <p:sp>
        <p:nvSpPr>
          <p:cNvPr id="82" name="Google Shape;82;p1"/>
          <p:cNvSpPr txBox="1">
            <a:spLocks noGrp="1"/>
          </p:cNvSpPr>
          <p:nvPr>
            <p:ph type="body" idx="1"/>
          </p:nvPr>
        </p:nvSpPr>
        <p:spPr>
          <a:xfrm>
            <a:off x="587376" y="3646488"/>
            <a:ext cx="521125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会社名・ブランド名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336000" y="552164"/>
            <a:ext cx="1152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/>
              <a:t>会社概要</a:t>
            </a:r>
            <a:endParaRPr/>
          </a:p>
        </p:txBody>
      </p:sp>
      <p:graphicFrame>
        <p:nvGraphicFramePr>
          <p:cNvPr id="95" name="Google Shape;95;p3"/>
          <p:cNvGraphicFramePr/>
          <p:nvPr/>
        </p:nvGraphicFramePr>
        <p:xfrm>
          <a:off x="496539" y="1493065"/>
          <a:ext cx="11198925" cy="4059010"/>
        </p:xfrm>
        <a:graphic>
          <a:graphicData uri="http://schemas.openxmlformats.org/drawingml/2006/table">
            <a:tbl>
              <a:tblPr firstCol="1" bandRow="1">
                <a:noFill/>
              </a:tblPr>
              <a:tblGrid>
                <a:gridCol w="199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/>
                        <a:t>会社名</a:t>
                      </a:r>
                      <a:endParaRPr dirty="0"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/>
                        <a:t>株式会社XXXXXXX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/>
                        <a:t>本社所在地</a:t>
                      </a:r>
                      <a:endParaRPr dirty="0"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/>
                        <a:t>XXXX県 XXXX市 XXXX</a:t>
                      </a:r>
                      <a:endParaRPr sz="1400" u="sng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/>
                        <a:t>店舗所在地</a:t>
                      </a:r>
                      <a:endParaRPr dirty="0"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 sz="1400" u="none" strike="noStrike" cap="none" dirty="0"/>
                        <a:t>XXXX県 XXXX市、XXXX県 XXXX市、XXXX県 XXXX市</a:t>
                      </a:r>
                      <a:endParaRPr sz="1400" u="sng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/>
                        <a:t>設立年月</a:t>
                      </a:r>
                      <a:endParaRPr dirty="0"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/>
                        <a:t>XXXX年XX月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/>
                        <a:t>代表者名</a:t>
                      </a:r>
                      <a:endParaRPr dirty="0"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/>
                        <a:t>XXX XXX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/>
                        <a:t>事業内容</a:t>
                      </a:r>
                      <a:endParaRPr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/>
                        <a:t>・XXXXの製造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/>
                        <a:t>・XXXXの販売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/>
                        <a:t>・XXXX事業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/>
                        <a:t>取扱商品</a:t>
                      </a:r>
                      <a:endParaRPr dirty="0"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/>
                        <a:t>・XXXX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/>
                        <a:t>・XXXX</a:t>
                      </a:r>
                      <a:br>
                        <a:rPr lang="ja-JP" sz="1400" u="none" strike="noStrike" cap="none"/>
                      </a:br>
                      <a:r>
                        <a:rPr lang="ja-JP" sz="1400" u="none" strike="noStrike" cap="none"/>
                        <a:t>（代表的な商品を記載してください。）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/>
                        <a:t>昨年度売上高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/>
                        <a:t>XXXXX万円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/>
                        <a:t>連絡先電話番号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/>
                        <a:t>XXX-XXXX-XXXX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E8E8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6" name="Google Shape;96;p3"/>
          <p:cNvSpPr txBox="1">
            <a:spLocks noGrp="1"/>
          </p:cNvSpPr>
          <p:nvPr>
            <p:ph type="sldNum" idx="12"/>
          </p:nvPr>
        </p:nvSpPr>
        <p:spPr>
          <a:xfrm>
            <a:off x="10624193" y="6434684"/>
            <a:ext cx="936625" cy="2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336000" y="552164"/>
            <a:ext cx="1152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/>
              <a:t>企画概要</a:t>
            </a:r>
            <a:endParaRPr/>
          </a:p>
        </p:txBody>
      </p:sp>
      <p:graphicFrame>
        <p:nvGraphicFramePr>
          <p:cNvPr id="102" name="Google Shape;102;p4"/>
          <p:cNvGraphicFramePr/>
          <p:nvPr>
            <p:extLst>
              <p:ext uri="{D42A27DB-BD31-4B8C-83A1-F6EECF244321}">
                <p14:modId xmlns:p14="http://schemas.microsoft.com/office/powerpoint/2010/main" val="3250154779"/>
              </p:ext>
            </p:extLst>
          </p:nvPr>
        </p:nvGraphicFramePr>
        <p:xfrm>
          <a:off x="496539" y="1493065"/>
          <a:ext cx="11198925" cy="4633000"/>
        </p:xfrm>
        <a:graphic>
          <a:graphicData uri="http://schemas.openxmlformats.org/drawingml/2006/table">
            <a:tbl>
              <a:tblPr firstCol="1" bandRow="1">
                <a:noFill/>
              </a:tblPr>
              <a:tblGrid>
                <a:gridCol w="199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 u="none" strike="noStrike" cap="none" dirty="0"/>
                        <a:t>ターゲット</a:t>
                      </a:r>
                      <a:endParaRPr b="1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u="none" strike="noStrike" cap="none" dirty="0"/>
                        <a:t>ライフスタイル（ヤング、ミセス、ファミリー）、生活スタイル（高所得者、オフィスワーカーなど）を記載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 u="none" strike="noStrike" cap="none" dirty="0"/>
                        <a:t>コンセプト</a:t>
                      </a:r>
                      <a:endParaRPr sz="1400" b="1" u="none" strike="noStrike" cap="none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/>
                        <a:t>お客様に対して「何を」届けたいのか、どのような世界観を目指しているのかなどを記載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sng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sng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sng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sng" strike="noStrike" cap="none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 u="none" strike="noStrike" cap="none" dirty="0"/>
                        <a:t>出店の目的</a:t>
                      </a:r>
                      <a:endParaRPr sz="1400" b="1" u="none" strike="noStrike" cap="none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 sz="1400" u="none" strike="noStrike" cap="none" dirty="0"/>
                        <a:t>物販、展示会、プロモーションイベントや新規顧客向け既存顧客向けなどを記載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sng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sng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sng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sng" strike="noStrike" cap="none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 u="none" strike="noStrike" cap="none" dirty="0"/>
                        <a:t>実施したい内容</a:t>
                      </a:r>
                      <a:endParaRPr sz="1400" b="1" u="none" strike="noStrike" cap="none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/>
                        <a:t>ターゲットやコンセプトに沿った目的を達成するために、実際どのようなことを行うのかを記載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" name="Google Shape;103;p4"/>
          <p:cNvSpPr txBox="1">
            <a:spLocks noGrp="1"/>
          </p:cNvSpPr>
          <p:nvPr>
            <p:ph type="sldNum" idx="12"/>
          </p:nvPr>
        </p:nvSpPr>
        <p:spPr>
          <a:xfrm>
            <a:off x="10624193" y="6434684"/>
            <a:ext cx="936625" cy="2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>
            <a:spLocks noGrp="1"/>
          </p:cNvSpPr>
          <p:nvPr>
            <p:ph type="pic" idx="2"/>
          </p:nvPr>
        </p:nvSpPr>
        <p:spPr>
          <a:xfrm>
            <a:off x="477813" y="1464251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336000" y="552164"/>
            <a:ext cx="1152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/>
              <a:t>商品一覧</a:t>
            </a:r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body" idx="1"/>
          </p:nvPr>
        </p:nvSpPr>
        <p:spPr>
          <a:xfrm>
            <a:off x="3248309" y="1466669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3"/>
          </p:nvPr>
        </p:nvSpPr>
        <p:spPr>
          <a:xfrm>
            <a:off x="3248309" y="2179277"/>
            <a:ext cx="2729410" cy="126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4"/>
          </p:nvPr>
        </p:nvSpPr>
        <p:spPr>
          <a:xfrm>
            <a:off x="3248309" y="1824783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>
            <a:spLocks noGrp="1"/>
          </p:cNvSpPr>
          <p:nvPr>
            <p:ph type="pic" idx="5"/>
          </p:nvPr>
        </p:nvSpPr>
        <p:spPr>
          <a:xfrm>
            <a:off x="6214283" y="1464251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6"/>
          </p:nvPr>
        </p:nvSpPr>
        <p:spPr>
          <a:xfrm>
            <a:off x="8984779" y="1466669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7"/>
          </p:nvPr>
        </p:nvSpPr>
        <p:spPr>
          <a:xfrm>
            <a:off x="8984779" y="2179277"/>
            <a:ext cx="2729410" cy="126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8"/>
          </p:nvPr>
        </p:nvSpPr>
        <p:spPr>
          <a:xfrm>
            <a:off x="8984779" y="1824783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"/>
          <p:cNvSpPr>
            <a:spLocks noGrp="1"/>
          </p:cNvSpPr>
          <p:nvPr>
            <p:ph type="pic" idx="9"/>
          </p:nvPr>
        </p:nvSpPr>
        <p:spPr>
          <a:xfrm>
            <a:off x="477813" y="3824850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13"/>
          </p:nvPr>
        </p:nvSpPr>
        <p:spPr>
          <a:xfrm>
            <a:off x="3248309" y="3827268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4"/>
          </p:nvPr>
        </p:nvSpPr>
        <p:spPr>
          <a:xfrm>
            <a:off x="3248309" y="4539876"/>
            <a:ext cx="2729410" cy="126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15"/>
          </p:nvPr>
        </p:nvSpPr>
        <p:spPr>
          <a:xfrm>
            <a:off x="3248309" y="4185382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>
            <a:spLocks noGrp="1"/>
          </p:cNvSpPr>
          <p:nvPr>
            <p:ph type="pic" idx="16"/>
          </p:nvPr>
        </p:nvSpPr>
        <p:spPr>
          <a:xfrm>
            <a:off x="6214283" y="3824096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17"/>
          </p:nvPr>
        </p:nvSpPr>
        <p:spPr>
          <a:xfrm>
            <a:off x="8984779" y="3826514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8"/>
          </p:nvPr>
        </p:nvSpPr>
        <p:spPr>
          <a:xfrm>
            <a:off x="8984779" y="4539122"/>
            <a:ext cx="2729410" cy="126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9"/>
          </p:nvPr>
        </p:nvSpPr>
        <p:spPr>
          <a:xfrm>
            <a:off x="8984779" y="4184628"/>
            <a:ext cx="2729410" cy="2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24193" y="6434684"/>
            <a:ext cx="936625" cy="2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>
            <a:spLocks noGrp="1"/>
          </p:cNvSpPr>
          <p:nvPr>
            <p:ph type="pic" idx="2"/>
          </p:nvPr>
        </p:nvSpPr>
        <p:spPr>
          <a:xfrm>
            <a:off x="477813" y="1464251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477813" y="3452708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>
            <a:spLocks noGrp="1"/>
          </p:cNvSpPr>
          <p:nvPr>
            <p:ph type="pic" idx="3"/>
          </p:nvPr>
        </p:nvSpPr>
        <p:spPr>
          <a:xfrm>
            <a:off x="477813" y="3824850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4"/>
          </p:nvPr>
        </p:nvSpPr>
        <p:spPr>
          <a:xfrm>
            <a:off x="477813" y="5814566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>
            <a:spLocks noGrp="1"/>
          </p:cNvSpPr>
          <p:nvPr>
            <p:ph type="pic" idx="5"/>
          </p:nvPr>
        </p:nvSpPr>
        <p:spPr>
          <a:xfrm>
            <a:off x="3337127" y="1472768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6"/>
          </p:nvPr>
        </p:nvSpPr>
        <p:spPr>
          <a:xfrm>
            <a:off x="3337127" y="3461225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>
            <a:spLocks noGrp="1"/>
          </p:cNvSpPr>
          <p:nvPr>
            <p:ph type="pic" idx="7"/>
          </p:nvPr>
        </p:nvSpPr>
        <p:spPr>
          <a:xfrm>
            <a:off x="3337127" y="3833367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8"/>
          </p:nvPr>
        </p:nvSpPr>
        <p:spPr>
          <a:xfrm>
            <a:off x="3337127" y="5823083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>
            <a:spLocks noGrp="1"/>
          </p:cNvSpPr>
          <p:nvPr>
            <p:ph type="pic" idx="9"/>
          </p:nvPr>
        </p:nvSpPr>
        <p:spPr>
          <a:xfrm>
            <a:off x="6213276" y="1464251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3"/>
          </p:nvPr>
        </p:nvSpPr>
        <p:spPr>
          <a:xfrm>
            <a:off x="6213276" y="3452708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>
            <a:spLocks noGrp="1"/>
          </p:cNvSpPr>
          <p:nvPr>
            <p:ph type="pic" idx="14"/>
          </p:nvPr>
        </p:nvSpPr>
        <p:spPr>
          <a:xfrm>
            <a:off x="6213276" y="3824850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1" name="Google Shape;141;p6"/>
          <p:cNvSpPr txBox="1">
            <a:spLocks noGrp="1"/>
          </p:cNvSpPr>
          <p:nvPr>
            <p:ph type="body" idx="15"/>
          </p:nvPr>
        </p:nvSpPr>
        <p:spPr>
          <a:xfrm>
            <a:off x="6213276" y="5814566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>
            <a:spLocks noGrp="1"/>
          </p:cNvSpPr>
          <p:nvPr>
            <p:ph type="pic" idx="16"/>
          </p:nvPr>
        </p:nvSpPr>
        <p:spPr>
          <a:xfrm>
            <a:off x="9089425" y="1464251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" name="Google Shape;143;p6"/>
          <p:cNvSpPr txBox="1">
            <a:spLocks noGrp="1"/>
          </p:cNvSpPr>
          <p:nvPr>
            <p:ph type="body" idx="17"/>
          </p:nvPr>
        </p:nvSpPr>
        <p:spPr>
          <a:xfrm>
            <a:off x="9089425" y="3452708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"/>
          <p:cNvSpPr>
            <a:spLocks noGrp="1"/>
          </p:cNvSpPr>
          <p:nvPr>
            <p:ph type="pic" idx="18"/>
          </p:nvPr>
        </p:nvSpPr>
        <p:spPr>
          <a:xfrm>
            <a:off x="9089425" y="3824850"/>
            <a:ext cx="2641599" cy="198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9"/>
          </p:nvPr>
        </p:nvSpPr>
        <p:spPr>
          <a:xfrm>
            <a:off x="9089425" y="5814566"/>
            <a:ext cx="2641599" cy="33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336000" y="552164"/>
            <a:ext cx="1152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/>
              <a:t>商品一覧</a:t>
            </a:r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10624193" y="6434684"/>
            <a:ext cx="936625" cy="2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>
            <a:spLocks noGrp="1"/>
          </p:cNvSpPr>
          <p:nvPr>
            <p:ph type="pic" idx="2"/>
          </p:nvPr>
        </p:nvSpPr>
        <p:spPr>
          <a:xfrm>
            <a:off x="672862" y="1368498"/>
            <a:ext cx="5340897" cy="400567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672861" y="5519702"/>
            <a:ext cx="5340897" cy="65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336000" y="552164"/>
            <a:ext cx="1152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/>
              <a:t>展開イメージ</a:t>
            </a:r>
            <a:endParaRPr/>
          </a:p>
        </p:txBody>
      </p:sp>
      <p:sp>
        <p:nvSpPr>
          <p:cNvPr id="155" name="Google Shape;155;p7"/>
          <p:cNvSpPr>
            <a:spLocks noGrp="1"/>
          </p:cNvSpPr>
          <p:nvPr>
            <p:ph type="pic" idx="3"/>
          </p:nvPr>
        </p:nvSpPr>
        <p:spPr>
          <a:xfrm>
            <a:off x="6219921" y="1368498"/>
            <a:ext cx="5340897" cy="400567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4"/>
          </p:nvPr>
        </p:nvSpPr>
        <p:spPr>
          <a:xfrm>
            <a:off x="6219921" y="5519702"/>
            <a:ext cx="5340897" cy="65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sldNum" idx="12"/>
          </p:nvPr>
        </p:nvSpPr>
        <p:spPr>
          <a:xfrm>
            <a:off x="10624193" y="6434684"/>
            <a:ext cx="936625" cy="2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672861" y="5519702"/>
            <a:ext cx="5340897" cy="65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商品レイアウトや展示イメージを写真等で添付してください。</a:t>
            </a:r>
            <a:endParaRPr dirty="0"/>
          </a:p>
        </p:txBody>
      </p:sp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336000" y="552164"/>
            <a:ext cx="1152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/>
              <a:t>展開イメージ（例）</a:t>
            </a:r>
            <a:endParaRPr/>
          </a:p>
        </p:txBody>
      </p:sp>
      <p:sp>
        <p:nvSpPr>
          <p:cNvPr id="166" name="Google Shape;166;p8"/>
          <p:cNvSpPr txBox="1">
            <a:spLocks noGrp="1"/>
          </p:cNvSpPr>
          <p:nvPr>
            <p:ph type="body" idx="4"/>
          </p:nvPr>
        </p:nvSpPr>
        <p:spPr>
          <a:xfrm>
            <a:off x="6219921" y="5519702"/>
            <a:ext cx="5340897" cy="65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※過去実績の画像や写真があればそちらでも構いません。</a:t>
            </a:r>
            <a:endParaRPr lang="ja-JP" alt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※過去実績がない場合、展示する商品の展示イメージ画像や写真でもOKです。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8"/>
          <p:cNvSpPr txBox="1">
            <a:spLocks noGrp="1"/>
          </p:cNvSpPr>
          <p:nvPr>
            <p:ph type="sldNum" idx="12"/>
          </p:nvPr>
        </p:nvSpPr>
        <p:spPr>
          <a:xfrm>
            <a:off x="10624193" y="6434684"/>
            <a:ext cx="936625" cy="2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7</a:t>
            </a:fld>
            <a:endParaRPr/>
          </a:p>
        </p:txBody>
      </p:sp>
      <p:pic>
        <p:nvPicPr>
          <p:cNvPr id="2" name="図 1" descr="屋内, 座る, テーブル, 部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709B98A-CAF3-AEC0-B16D-B9546DAE1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44" y="2171547"/>
            <a:ext cx="3613130" cy="2709847"/>
          </a:xfrm>
          <a:prstGeom prst="rect">
            <a:avLst/>
          </a:prstGeom>
        </p:spPr>
      </p:pic>
      <p:pic>
        <p:nvPicPr>
          <p:cNvPr id="15" name="図プレースホルダー 14">
            <a:extLst>
              <a:ext uri="{FF2B5EF4-FFF2-40B4-BE49-F238E27FC236}">
                <a16:creationId xmlns:a16="http://schemas.microsoft.com/office/drawing/2014/main" id="{918AAD3A-87D4-9258-AAD9-8A9A9408975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89" t="16160" r="-16289" b="17550"/>
          <a:stretch>
            <a:fillRect/>
          </a:stretch>
        </p:blipFill>
        <p:spPr>
          <a:xfrm>
            <a:off x="672862" y="1368498"/>
            <a:ext cx="5340897" cy="400567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0" name="図プレースホルダー 19">
            <a:extLst>
              <a:ext uri="{FF2B5EF4-FFF2-40B4-BE49-F238E27FC236}">
                <a16:creationId xmlns:a16="http://schemas.microsoft.com/office/drawing/2014/main" id="{C6ED959B-4E31-69CD-E111-436C55504CA4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5"/>
          <a:srcRect l="5542" r="5542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>
            <a:spLocks noGrp="1"/>
          </p:cNvSpPr>
          <p:nvPr>
            <p:ph type="pic" idx="2"/>
          </p:nvPr>
        </p:nvSpPr>
        <p:spPr>
          <a:xfrm>
            <a:off x="728021" y="2857440"/>
            <a:ext cx="3512089" cy="26340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336000" y="552164"/>
            <a:ext cx="1152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/>
              <a:t>過去実績</a:t>
            </a:r>
            <a:endParaRPr/>
          </a:p>
        </p:txBody>
      </p:sp>
      <p:sp>
        <p:nvSpPr>
          <p:cNvPr id="175" name="Google Shape;175;p9"/>
          <p:cNvSpPr>
            <a:spLocks noGrp="1"/>
          </p:cNvSpPr>
          <p:nvPr>
            <p:ph type="pic" idx="3"/>
          </p:nvPr>
        </p:nvSpPr>
        <p:spPr>
          <a:xfrm>
            <a:off x="4360592" y="2857440"/>
            <a:ext cx="3512089" cy="26340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6" name="Google Shape;176;p9"/>
          <p:cNvSpPr>
            <a:spLocks noGrp="1"/>
          </p:cNvSpPr>
          <p:nvPr>
            <p:ph type="pic" idx="4"/>
          </p:nvPr>
        </p:nvSpPr>
        <p:spPr>
          <a:xfrm>
            <a:off x="7993162" y="2857440"/>
            <a:ext cx="3512089" cy="26340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77" name="Google Shape;177;p9"/>
          <p:cNvGraphicFramePr/>
          <p:nvPr>
            <p:extLst>
              <p:ext uri="{D42A27DB-BD31-4B8C-83A1-F6EECF244321}">
                <p14:modId xmlns:p14="http://schemas.microsoft.com/office/powerpoint/2010/main" val="1600035366"/>
              </p:ext>
            </p:extLst>
          </p:nvPr>
        </p:nvGraphicFramePr>
        <p:xfrm>
          <a:off x="673100" y="1193800"/>
          <a:ext cx="10887075" cy="1483400"/>
        </p:xfrm>
        <a:graphic>
          <a:graphicData uri="http://schemas.openxmlformats.org/drawingml/2006/table">
            <a:tbl>
              <a:tblPr firstCol="1">
                <a:noFill/>
              </a:tblPr>
              <a:tblGrid>
                <a:gridCol w="174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利用用途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実施場所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sng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実施日程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sng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売上実績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8" name="Google Shape;178;p9"/>
          <p:cNvSpPr txBox="1">
            <a:spLocks noGrp="1"/>
          </p:cNvSpPr>
          <p:nvPr>
            <p:ph type="sldNum" idx="12"/>
          </p:nvPr>
        </p:nvSpPr>
        <p:spPr>
          <a:xfrm>
            <a:off x="10624193" y="6434684"/>
            <a:ext cx="936625" cy="2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314</Words>
  <Application>Microsoft Office PowerPoint</Application>
  <PresentationFormat>ワイド画面</PresentationFormat>
  <Paragraphs>63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出店企画書（テンプレート）</vt:lpstr>
      <vt:lpstr>会社概要</vt:lpstr>
      <vt:lpstr>企画概要</vt:lpstr>
      <vt:lpstr>商品一覧</vt:lpstr>
      <vt:lpstr>商品一覧</vt:lpstr>
      <vt:lpstr>展開イメージ</vt:lpstr>
      <vt:lpstr>展開イメージ（例）</vt:lpstr>
      <vt:lpstr>過去実績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中村 日菜子</dc:creator>
  <cp:lastModifiedBy>中村 日菜子</cp:lastModifiedBy>
  <cp:revision>1</cp:revision>
  <dcterms:created xsi:type="dcterms:W3CDTF">2026-03-11T11:27:55Z</dcterms:created>
  <dcterms:modified xsi:type="dcterms:W3CDTF">2026-03-11T11:42:11Z</dcterms:modified>
</cp:coreProperties>
</file>